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28" r:id="rId1"/>
  </p:sldMasterIdLst>
  <p:notesMasterIdLst>
    <p:notesMasterId r:id="rId16"/>
  </p:notesMasterIdLst>
  <p:sldIdLst>
    <p:sldId id="256" r:id="rId2"/>
    <p:sldId id="257" r:id="rId3"/>
    <p:sldId id="260" r:id="rId4"/>
    <p:sldId id="259" r:id="rId5"/>
    <p:sldId id="261" r:id="rId6"/>
    <p:sldId id="258" r:id="rId7"/>
    <p:sldId id="262" r:id="rId8"/>
    <p:sldId id="263" r:id="rId9"/>
    <p:sldId id="265" r:id="rId10"/>
    <p:sldId id="266" r:id="rId11"/>
    <p:sldId id="267" r:id="rId12"/>
    <p:sldId id="268" r:id="rId13"/>
    <p:sldId id="269" r:id="rId14"/>
    <p:sldId id="270" r:id="rId15"/>
  </p:sldIdLst>
  <p:sldSz cx="13257213" cy="994251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627"/>
    <p:restoredTop sz="94664"/>
  </p:normalViewPr>
  <p:slideViewPr>
    <p:cSldViewPr snapToGrid="0" snapToObjects="1">
      <p:cViewPr varScale="1">
        <p:scale>
          <a:sx n="65" d="100"/>
          <a:sy n="65" d="100"/>
        </p:scale>
        <p:origin x="199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png>
</file>

<file path=ppt/media/image14.jpeg>
</file>

<file path=ppt/media/image15.tiff>
</file>

<file path=ppt/media/image16.tiff>
</file>

<file path=ppt/media/image17.tiff>
</file>

<file path=ppt/media/image2.tiff>
</file>

<file path=ppt/media/image3.tiff>
</file>

<file path=ppt/media/image4.tiff>
</file>

<file path=ppt/media/image5.tiff>
</file>

<file path=ppt/media/image6.tiff>
</file>

<file path=ppt/media/image7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7B729E-BE2F-9A4D-9DD8-8A484727BFAB}" type="datetimeFigureOut">
              <a:rPr lang="en-US" smtClean="0"/>
              <a:t>7/2/18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2251EF-506A-EC42-A87D-FF1ADCBBC5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4153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2251EF-506A-EC42-A87D-FF1ADCBBC59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7588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94291" y="1627167"/>
            <a:ext cx="11268631" cy="3461467"/>
          </a:xfrm>
        </p:spPr>
        <p:txBody>
          <a:bodyPr anchor="b"/>
          <a:lstStyle>
            <a:lvl1pPr algn="ctr">
              <a:defRPr sz="86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57152" y="5222121"/>
            <a:ext cx="9942910" cy="2400472"/>
          </a:xfrm>
        </p:spPr>
        <p:txBody>
          <a:bodyPr/>
          <a:lstStyle>
            <a:lvl1pPr marL="0" indent="0" algn="ctr">
              <a:buNone/>
              <a:defRPr sz="3480"/>
            </a:lvl1pPr>
            <a:lvl2pPr marL="662849" indent="0" algn="ctr">
              <a:buNone/>
              <a:defRPr sz="2900"/>
            </a:lvl2pPr>
            <a:lvl3pPr marL="1325697" indent="0" algn="ctr">
              <a:buNone/>
              <a:defRPr sz="2610"/>
            </a:lvl3pPr>
            <a:lvl4pPr marL="1988546" indent="0" algn="ctr">
              <a:buNone/>
              <a:defRPr sz="2320"/>
            </a:lvl4pPr>
            <a:lvl5pPr marL="2651394" indent="0" algn="ctr">
              <a:buNone/>
              <a:defRPr sz="2320"/>
            </a:lvl5pPr>
            <a:lvl6pPr marL="3314243" indent="0" algn="ctr">
              <a:buNone/>
              <a:defRPr sz="2320"/>
            </a:lvl6pPr>
            <a:lvl7pPr marL="3977091" indent="0" algn="ctr">
              <a:buNone/>
              <a:defRPr sz="2320"/>
            </a:lvl7pPr>
            <a:lvl8pPr marL="4639940" indent="0" algn="ctr">
              <a:buNone/>
              <a:defRPr sz="2320"/>
            </a:lvl8pPr>
            <a:lvl9pPr marL="5302788" indent="0" algn="ctr">
              <a:buNone/>
              <a:defRPr sz="23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7/2/18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131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7/2/18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2885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87194" y="529347"/>
            <a:ext cx="2858587" cy="842582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1434" y="529347"/>
            <a:ext cx="8410044" cy="842582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7/2/18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9892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7/2/18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931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4529" y="2478726"/>
            <a:ext cx="11434346" cy="4135809"/>
          </a:xfrm>
        </p:spPr>
        <p:txBody>
          <a:bodyPr anchor="b"/>
          <a:lstStyle>
            <a:lvl1pPr>
              <a:defRPr sz="86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4529" y="6653661"/>
            <a:ext cx="11434346" cy="2174924"/>
          </a:xfrm>
        </p:spPr>
        <p:txBody>
          <a:bodyPr/>
          <a:lstStyle>
            <a:lvl1pPr marL="0" indent="0">
              <a:buNone/>
              <a:defRPr sz="3480">
                <a:solidFill>
                  <a:schemeClr val="tx1"/>
                </a:solidFill>
              </a:defRPr>
            </a:lvl1pPr>
            <a:lvl2pPr marL="662849" indent="0">
              <a:buNone/>
              <a:defRPr sz="2900">
                <a:solidFill>
                  <a:schemeClr val="tx1">
                    <a:tint val="75000"/>
                  </a:schemeClr>
                </a:solidFill>
              </a:defRPr>
            </a:lvl2pPr>
            <a:lvl3pPr marL="1325697" indent="0">
              <a:buNone/>
              <a:defRPr sz="2610">
                <a:solidFill>
                  <a:schemeClr val="tx1">
                    <a:tint val="75000"/>
                  </a:schemeClr>
                </a:solidFill>
              </a:defRPr>
            </a:lvl3pPr>
            <a:lvl4pPr marL="1988546" indent="0">
              <a:buNone/>
              <a:defRPr sz="2320">
                <a:solidFill>
                  <a:schemeClr val="tx1">
                    <a:tint val="75000"/>
                  </a:schemeClr>
                </a:solidFill>
              </a:defRPr>
            </a:lvl4pPr>
            <a:lvl5pPr marL="2651394" indent="0">
              <a:buNone/>
              <a:defRPr sz="2320">
                <a:solidFill>
                  <a:schemeClr val="tx1">
                    <a:tint val="75000"/>
                  </a:schemeClr>
                </a:solidFill>
              </a:defRPr>
            </a:lvl5pPr>
            <a:lvl6pPr marL="3314243" indent="0">
              <a:buNone/>
              <a:defRPr sz="2320">
                <a:solidFill>
                  <a:schemeClr val="tx1">
                    <a:tint val="75000"/>
                  </a:schemeClr>
                </a:solidFill>
              </a:defRPr>
            </a:lvl6pPr>
            <a:lvl7pPr marL="3977091" indent="0">
              <a:buNone/>
              <a:defRPr sz="2320">
                <a:solidFill>
                  <a:schemeClr val="tx1">
                    <a:tint val="75000"/>
                  </a:schemeClr>
                </a:solidFill>
              </a:defRPr>
            </a:lvl7pPr>
            <a:lvl8pPr marL="4639940" indent="0">
              <a:buNone/>
              <a:defRPr sz="2320">
                <a:solidFill>
                  <a:schemeClr val="tx1">
                    <a:tint val="75000"/>
                  </a:schemeClr>
                </a:solidFill>
              </a:defRPr>
            </a:lvl8pPr>
            <a:lvl9pPr marL="5302788" indent="0">
              <a:buNone/>
              <a:defRPr sz="23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7/2/18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955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1433" y="2646734"/>
            <a:ext cx="5634316" cy="63084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11464" y="2646734"/>
            <a:ext cx="5634316" cy="63084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7/2/18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1545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160" y="529349"/>
            <a:ext cx="11434346" cy="19217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161" y="2437297"/>
            <a:ext cx="5608422" cy="1194482"/>
          </a:xfrm>
        </p:spPr>
        <p:txBody>
          <a:bodyPr anchor="b"/>
          <a:lstStyle>
            <a:lvl1pPr marL="0" indent="0">
              <a:buNone/>
              <a:defRPr sz="3480" b="1"/>
            </a:lvl1pPr>
            <a:lvl2pPr marL="662849" indent="0">
              <a:buNone/>
              <a:defRPr sz="2900" b="1"/>
            </a:lvl2pPr>
            <a:lvl3pPr marL="1325697" indent="0">
              <a:buNone/>
              <a:defRPr sz="2610" b="1"/>
            </a:lvl3pPr>
            <a:lvl4pPr marL="1988546" indent="0">
              <a:buNone/>
              <a:defRPr sz="2320" b="1"/>
            </a:lvl4pPr>
            <a:lvl5pPr marL="2651394" indent="0">
              <a:buNone/>
              <a:defRPr sz="2320" b="1"/>
            </a:lvl5pPr>
            <a:lvl6pPr marL="3314243" indent="0">
              <a:buNone/>
              <a:defRPr sz="2320" b="1"/>
            </a:lvl6pPr>
            <a:lvl7pPr marL="3977091" indent="0">
              <a:buNone/>
              <a:defRPr sz="2320" b="1"/>
            </a:lvl7pPr>
            <a:lvl8pPr marL="4639940" indent="0">
              <a:buNone/>
              <a:defRPr sz="2320" b="1"/>
            </a:lvl8pPr>
            <a:lvl9pPr marL="5302788" indent="0">
              <a:buNone/>
              <a:defRPr sz="23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161" y="3631779"/>
            <a:ext cx="5608422" cy="5341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11465" y="2437297"/>
            <a:ext cx="5636042" cy="1194482"/>
          </a:xfrm>
        </p:spPr>
        <p:txBody>
          <a:bodyPr anchor="b"/>
          <a:lstStyle>
            <a:lvl1pPr marL="0" indent="0">
              <a:buNone/>
              <a:defRPr sz="3480" b="1"/>
            </a:lvl1pPr>
            <a:lvl2pPr marL="662849" indent="0">
              <a:buNone/>
              <a:defRPr sz="2900" b="1"/>
            </a:lvl2pPr>
            <a:lvl3pPr marL="1325697" indent="0">
              <a:buNone/>
              <a:defRPr sz="2610" b="1"/>
            </a:lvl3pPr>
            <a:lvl4pPr marL="1988546" indent="0">
              <a:buNone/>
              <a:defRPr sz="2320" b="1"/>
            </a:lvl4pPr>
            <a:lvl5pPr marL="2651394" indent="0">
              <a:buNone/>
              <a:defRPr sz="2320" b="1"/>
            </a:lvl5pPr>
            <a:lvl6pPr marL="3314243" indent="0">
              <a:buNone/>
              <a:defRPr sz="2320" b="1"/>
            </a:lvl6pPr>
            <a:lvl7pPr marL="3977091" indent="0">
              <a:buNone/>
              <a:defRPr sz="2320" b="1"/>
            </a:lvl7pPr>
            <a:lvl8pPr marL="4639940" indent="0">
              <a:buNone/>
              <a:defRPr sz="2320" b="1"/>
            </a:lvl8pPr>
            <a:lvl9pPr marL="5302788" indent="0">
              <a:buNone/>
              <a:defRPr sz="23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11465" y="3631779"/>
            <a:ext cx="5636042" cy="5341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7/2/18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1024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7/2/18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5195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7/2/18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827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160" y="662834"/>
            <a:ext cx="4275796" cy="2319920"/>
          </a:xfrm>
        </p:spPr>
        <p:txBody>
          <a:bodyPr anchor="b"/>
          <a:lstStyle>
            <a:lvl1pPr>
              <a:defRPr sz="463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36042" y="1431540"/>
            <a:ext cx="6711464" cy="7065628"/>
          </a:xfrm>
        </p:spPr>
        <p:txBody>
          <a:bodyPr/>
          <a:lstStyle>
            <a:lvl1pPr>
              <a:defRPr sz="4639"/>
            </a:lvl1pPr>
            <a:lvl2pPr>
              <a:defRPr sz="4059"/>
            </a:lvl2pPr>
            <a:lvl3pPr>
              <a:defRPr sz="3480"/>
            </a:lvl3pPr>
            <a:lvl4pPr>
              <a:defRPr sz="2900"/>
            </a:lvl4pPr>
            <a:lvl5pPr>
              <a:defRPr sz="2900"/>
            </a:lvl5pPr>
            <a:lvl6pPr>
              <a:defRPr sz="2900"/>
            </a:lvl6pPr>
            <a:lvl7pPr>
              <a:defRPr sz="2900"/>
            </a:lvl7pPr>
            <a:lvl8pPr>
              <a:defRPr sz="2900"/>
            </a:lvl8pPr>
            <a:lvl9pPr>
              <a:defRPr sz="2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160" y="2982754"/>
            <a:ext cx="4275796" cy="5525921"/>
          </a:xfrm>
        </p:spPr>
        <p:txBody>
          <a:bodyPr/>
          <a:lstStyle>
            <a:lvl1pPr marL="0" indent="0">
              <a:buNone/>
              <a:defRPr sz="2320"/>
            </a:lvl1pPr>
            <a:lvl2pPr marL="662849" indent="0">
              <a:buNone/>
              <a:defRPr sz="2030"/>
            </a:lvl2pPr>
            <a:lvl3pPr marL="1325697" indent="0">
              <a:buNone/>
              <a:defRPr sz="1740"/>
            </a:lvl3pPr>
            <a:lvl4pPr marL="1988546" indent="0">
              <a:buNone/>
              <a:defRPr sz="1450"/>
            </a:lvl4pPr>
            <a:lvl5pPr marL="2651394" indent="0">
              <a:buNone/>
              <a:defRPr sz="1450"/>
            </a:lvl5pPr>
            <a:lvl6pPr marL="3314243" indent="0">
              <a:buNone/>
              <a:defRPr sz="1450"/>
            </a:lvl6pPr>
            <a:lvl7pPr marL="3977091" indent="0">
              <a:buNone/>
              <a:defRPr sz="1450"/>
            </a:lvl7pPr>
            <a:lvl8pPr marL="4639940" indent="0">
              <a:buNone/>
              <a:defRPr sz="1450"/>
            </a:lvl8pPr>
            <a:lvl9pPr marL="5302788" indent="0">
              <a:buNone/>
              <a:defRPr sz="14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7/2/18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099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160" y="662834"/>
            <a:ext cx="4275796" cy="2319920"/>
          </a:xfrm>
        </p:spPr>
        <p:txBody>
          <a:bodyPr anchor="b"/>
          <a:lstStyle>
            <a:lvl1pPr>
              <a:defRPr sz="463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36042" y="1431540"/>
            <a:ext cx="6711464" cy="7065628"/>
          </a:xfrm>
        </p:spPr>
        <p:txBody>
          <a:bodyPr anchor="t"/>
          <a:lstStyle>
            <a:lvl1pPr marL="0" indent="0">
              <a:buNone/>
              <a:defRPr sz="4639"/>
            </a:lvl1pPr>
            <a:lvl2pPr marL="662849" indent="0">
              <a:buNone/>
              <a:defRPr sz="4059"/>
            </a:lvl2pPr>
            <a:lvl3pPr marL="1325697" indent="0">
              <a:buNone/>
              <a:defRPr sz="3480"/>
            </a:lvl3pPr>
            <a:lvl4pPr marL="1988546" indent="0">
              <a:buNone/>
              <a:defRPr sz="2900"/>
            </a:lvl4pPr>
            <a:lvl5pPr marL="2651394" indent="0">
              <a:buNone/>
              <a:defRPr sz="2900"/>
            </a:lvl5pPr>
            <a:lvl6pPr marL="3314243" indent="0">
              <a:buNone/>
              <a:defRPr sz="2900"/>
            </a:lvl6pPr>
            <a:lvl7pPr marL="3977091" indent="0">
              <a:buNone/>
              <a:defRPr sz="2900"/>
            </a:lvl7pPr>
            <a:lvl8pPr marL="4639940" indent="0">
              <a:buNone/>
              <a:defRPr sz="2900"/>
            </a:lvl8pPr>
            <a:lvl9pPr marL="5302788" indent="0">
              <a:buNone/>
              <a:defRPr sz="29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160" y="2982754"/>
            <a:ext cx="4275796" cy="5525921"/>
          </a:xfrm>
        </p:spPr>
        <p:txBody>
          <a:bodyPr/>
          <a:lstStyle>
            <a:lvl1pPr marL="0" indent="0">
              <a:buNone/>
              <a:defRPr sz="2320"/>
            </a:lvl1pPr>
            <a:lvl2pPr marL="662849" indent="0">
              <a:buNone/>
              <a:defRPr sz="2030"/>
            </a:lvl2pPr>
            <a:lvl3pPr marL="1325697" indent="0">
              <a:buNone/>
              <a:defRPr sz="1740"/>
            </a:lvl3pPr>
            <a:lvl4pPr marL="1988546" indent="0">
              <a:buNone/>
              <a:defRPr sz="1450"/>
            </a:lvl4pPr>
            <a:lvl5pPr marL="2651394" indent="0">
              <a:buNone/>
              <a:defRPr sz="1450"/>
            </a:lvl5pPr>
            <a:lvl6pPr marL="3314243" indent="0">
              <a:buNone/>
              <a:defRPr sz="1450"/>
            </a:lvl6pPr>
            <a:lvl7pPr marL="3977091" indent="0">
              <a:buNone/>
              <a:defRPr sz="1450"/>
            </a:lvl7pPr>
            <a:lvl8pPr marL="4639940" indent="0">
              <a:buNone/>
              <a:defRPr sz="1450"/>
            </a:lvl8pPr>
            <a:lvl9pPr marL="5302788" indent="0">
              <a:buNone/>
              <a:defRPr sz="14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7/2/18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5412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1434" y="529349"/>
            <a:ext cx="11434346" cy="1921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1434" y="2646734"/>
            <a:ext cx="11434346" cy="63084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11433" y="9215239"/>
            <a:ext cx="2982873" cy="5293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7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9E8ACB-1B9D-5944-B087-C475278955FF}" type="datetimeFigureOut">
              <a:rPr lang="en-US" smtClean="0"/>
              <a:t>7/2/18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391452" y="9215239"/>
            <a:ext cx="4474309" cy="5293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62907" y="9215239"/>
            <a:ext cx="2982873" cy="5293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8035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</p:sldLayoutIdLst>
  <p:txStyles>
    <p:titleStyle>
      <a:lvl1pPr algn="l" defTabSz="1325697" rtl="0" eaLnBrk="1" latinLnBrk="0" hangingPunct="1">
        <a:lnSpc>
          <a:spcPct val="90000"/>
        </a:lnSpc>
        <a:spcBef>
          <a:spcPct val="0"/>
        </a:spcBef>
        <a:buNone/>
        <a:defRPr sz="637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31424" indent="-331424" algn="l" defTabSz="1325697" rtl="0" eaLnBrk="1" latinLnBrk="0" hangingPunct="1">
        <a:lnSpc>
          <a:spcPct val="90000"/>
        </a:lnSpc>
        <a:spcBef>
          <a:spcPts val="1450"/>
        </a:spcBef>
        <a:buFont typeface="Arial" panose="020B0604020202020204" pitchFamily="34" charset="0"/>
        <a:buChar char="•"/>
        <a:defRPr sz="4059" kern="1200">
          <a:solidFill>
            <a:schemeClr val="tx1"/>
          </a:solidFill>
          <a:latin typeface="+mn-lt"/>
          <a:ea typeface="+mn-ea"/>
          <a:cs typeface="+mn-cs"/>
        </a:defRPr>
      </a:lvl1pPr>
      <a:lvl2pPr marL="994273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3480" kern="1200">
          <a:solidFill>
            <a:schemeClr val="tx1"/>
          </a:solidFill>
          <a:latin typeface="+mn-lt"/>
          <a:ea typeface="+mn-ea"/>
          <a:cs typeface="+mn-cs"/>
        </a:defRPr>
      </a:lvl2pPr>
      <a:lvl3pPr marL="1657121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3pPr>
      <a:lvl4pPr marL="2319970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2610" kern="1200">
          <a:solidFill>
            <a:schemeClr val="tx1"/>
          </a:solidFill>
          <a:latin typeface="+mn-lt"/>
          <a:ea typeface="+mn-ea"/>
          <a:cs typeface="+mn-cs"/>
        </a:defRPr>
      </a:lvl4pPr>
      <a:lvl5pPr marL="2982819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2610" kern="1200">
          <a:solidFill>
            <a:schemeClr val="tx1"/>
          </a:solidFill>
          <a:latin typeface="+mn-lt"/>
          <a:ea typeface="+mn-ea"/>
          <a:cs typeface="+mn-cs"/>
        </a:defRPr>
      </a:lvl5pPr>
      <a:lvl6pPr marL="3645667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2610" kern="1200">
          <a:solidFill>
            <a:schemeClr val="tx1"/>
          </a:solidFill>
          <a:latin typeface="+mn-lt"/>
          <a:ea typeface="+mn-ea"/>
          <a:cs typeface="+mn-cs"/>
        </a:defRPr>
      </a:lvl6pPr>
      <a:lvl7pPr marL="4308516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2610" kern="1200">
          <a:solidFill>
            <a:schemeClr val="tx1"/>
          </a:solidFill>
          <a:latin typeface="+mn-lt"/>
          <a:ea typeface="+mn-ea"/>
          <a:cs typeface="+mn-cs"/>
        </a:defRPr>
      </a:lvl7pPr>
      <a:lvl8pPr marL="4971364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2610" kern="1200">
          <a:solidFill>
            <a:schemeClr val="tx1"/>
          </a:solidFill>
          <a:latin typeface="+mn-lt"/>
          <a:ea typeface="+mn-ea"/>
          <a:cs typeface="+mn-cs"/>
        </a:defRPr>
      </a:lvl8pPr>
      <a:lvl9pPr marL="5634213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261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1pPr>
      <a:lvl2pPr marL="662849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2pPr>
      <a:lvl3pPr marL="1325697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3pPr>
      <a:lvl4pPr marL="1988546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4pPr>
      <a:lvl5pPr marL="2651394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5pPr>
      <a:lvl6pPr marL="3314243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6pPr>
      <a:lvl7pPr marL="3977091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7pPr>
      <a:lvl8pPr marL="4639940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8pPr>
      <a:lvl9pPr marL="5302788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800" y="0"/>
            <a:ext cx="10590213" cy="6070692"/>
          </a:xfrm>
          <a:prstGeom prst="rect">
            <a:avLst/>
          </a:prstGeom>
        </p:spPr>
      </p:pic>
      <p:sp>
        <p:nvSpPr>
          <p:cNvPr id="8" name="Rounded Rectangle 7"/>
          <p:cNvSpPr/>
          <p:nvPr/>
        </p:nvSpPr>
        <p:spPr>
          <a:xfrm>
            <a:off x="2043906" y="7366000"/>
            <a:ext cx="8193398" cy="1803400"/>
          </a:xfrm>
          <a:prstGeom prst="round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2667000" y="9020312"/>
            <a:ext cx="1143000" cy="22860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4111487" y="9020312"/>
            <a:ext cx="1143000" cy="22860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5555974" y="9020312"/>
            <a:ext cx="1143000" cy="22860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7000461" y="9020312"/>
            <a:ext cx="1143000" cy="22860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8444948" y="9020312"/>
            <a:ext cx="1143000" cy="22860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667000" y="7306366"/>
            <a:ext cx="6920948" cy="23973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4111487" y="6480313"/>
            <a:ext cx="4031974" cy="3279913"/>
          </a:xfrm>
          <a:prstGeom prst="straightConnector1">
            <a:avLst/>
          </a:prstGeom>
          <a:ln w="38100"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/>
          <p:cNvSpPr/>
          <p:nvPr/>
        </p:nvSpPr>
        <p:spPr>
          <a:xfrm>
            <a:off x="6066602" y="7682488"/>
            <a:ext cx="316097" cy="318053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18" name="Oval 17"/>
          <p:cNvSpPr/>
          <p:nvPr/>
        </p:nvSpPr>
        <p:spPr>
          <a:xfrm>
            <a:off x="5712894" y="8054605"/>
            <a:ext cx="316097" cy="318053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19" name="Oval 18"/>
          <p:cNvSpPr/>
          <p:nvPr/>
        </p:nvSpPr>
        <p:spPr>
          <a:xfrm>
            <a:off x="6325647" y="8564069"/>
            <a:ext cx="316097" cy="318053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20" name="Oval 19"/>
          <p:cNvSpPr/>
          <p:nvPr/>
        </p:nvSpPr>
        <p:spPr>
          <a:xfrm>
            <a:off x="6450269" y="8049884"/>
            <a:ext cx="316097" cy="318053"/>
          </a:xfrm>
          <a:prstGeom prst="ellipse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21" name="Oval 20"/>
          <p:cNvSpPr/>
          <p:nvPr/>
        </p:nvSpPr>
        <p:spPr>
          <a:xfrm>
            <a:off x="7133874" y="8564069"/>
            <a:ext cx="316097" cy="318053"/>
          </a:xfrm>
          <a:prstGeom prst="ellipse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22" name="Oval 21"/>
          <p:cNvSpPr/>
          <p:nvPr/>
        </p:nvSpPr>
        <p:spPr>
          <a:xfrm>
            <a:off x="5236021" y="7682488"/>
            <a:ext cx="316097" cy="318053"/>
          </a:xfrm>
          <a:prstGeom prst="ellipse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23" name="TextBox 22"/>
          <p:cNvSpPr txBox="1"/>
          <p:nvPr/>
        </p:nvSpPr>
        <p:spPr>
          <a:xfrm>
            <a:off x="6066602" y="7656848"/>
            <a:ext cx="346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e</a:t>
            </a:r>
            <a:r>
              <a:rPr lang="en-US" baseline="30000"/>
              <a:t>-</a:t>
            </a:r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712894" y="8038276"/>
            <a:ext cx="346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e</a:t>
            </a:r>
            <a:r>
              <a:rPr lang="en-US" baseline="30000"/>
              <a:t>-</a:t>
            </a:r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6310410" y="8529294"/>
            <a:ext cx="346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e</a:t>
            </a:r>
            <a:r>
              <a:rPr lang="en-US" baseline="30000"/>
              <a:t>-</a:t>
            </a:r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5243121" y="7682488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455070" y="8026180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140974" y="8538429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666916" y="9018079"/>
            <a:ext cx="7539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</a:t>
            </a:r>
            <a:r>
              <a:rPr lang="en-US" sz="2400" baseline="30000" dirty="0"/>
              <a:t>+</a:t>
            </a:r>
            <a:endParaRPr lang="en-US" sz="2400" dirty="0"/>
          </a:p>
        </p:txBody>
      </p:sp>
      <p:sp>
        <p:nvSpPr>
          <p:cNvPr id="30" name="TextBox 29"/>
          <p:cNvSpPr txBox="1"/>
          <p:nvPr/>
        </p:nvSpPr>
        <p:spPr>
          <a:xfrm>
            <a:off x="1666916" y="7135167"/>
            <a:ext cx="7539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</a:t>
            </a:r>
            <a:r>
              <a:rPr lang="en-US" sz="2400" baseline="30000" dirty="0"/>
              <a:t>+</a:t>
            </a:r>
            <a:endParaRPr lang="en-US" sz="2400" dirty="0"/>
          </a:p>
        </p:txBody>
      </p:sp>
      <p:sp>
        <p:nvSpPr>
          <p:cNvPr id="31" name="TextBox 30"/>
          <p:cNvSpPr txBox="1"/>
          <p:nvPr/>
        </p:nvSpPr>
        <p:spPr>
          <a:xfrm>
            <a:off x="4924926" y="6673516"/>
            <a:ext cx="21675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ionizing particle</a:t>
            </a:r>
          </a:p>
        </p:txBody>
      </p:sp>
      <p:cxnSp>
        <p:nvCxnSpPr>
          <p:cNvPr id="35" name="Straight Arrow Connector 34"/>
          <p:cNvCxnSpPr/>
          <p:nvPr/>
        </p:nvCxnSpPr>
        <p:spPr>
          <a:xfrm>
            <a:off x="10571747" y="7365999"/>
            <a:ext cx="0" cy="1882912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10638355" y="8067629"/>
            <a:ext cx="5614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V</a:t>
            </a:r>
          </a:p>
        </p:txBody>
      </p:sp>
      <p:cxnSp>
        <p:nvCxnSpPr>
          <p:cNvPr id="38" name="Straight Arrow Connector 37"/>
          <p:cNvCxnSpPr>
            <a:stCxn id="24" idx="2"/>
          </p:cNvCxnSpPr>
          <p:nvPr/>
        </p:nvCxnSpPr>
        <p:spPr>
          <a:xfrm flipH="1">
            <a:off x="5870942" y="8407608"/>
            <a:ext cx="15237" cy="6104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6259040" y="8817229"/>
            <a:ext cx="101911" cy="1662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23" idx="2"/>
          </p:cNvCxnSpPr>
          <p:nvPr/>
        </p:nvCxnSpPr>
        <p:spPr>
          <a:xfrm flipH="1">
            <a:off x="6086197" y="8026180"/>
            <a:ext cx="153690" cy="9575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V="1">
            <a:off x="7291922" y="7656848"/>
            <a:ext cx="0" cy="848108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V="1">
            <a:off x="6641744" y="7581406"/>
            <a:ext cx="0" cy="419135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5394069" y="7546102"/>
            <a:ext cx="0" cy="110747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9534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0870" y="24252"/>
            <a:ext cx="10237304" cy="9869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2881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sultati immagini per Bragg pea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765" y="138228"/>
            <a:ext cx="11469757" cy="9804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33536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457B670-BF77-974B-BA82-B096B968D2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1" y="397565"/>
            <a:ext cx="13255792" cy="9148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1874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3779B7F-B84E-BB47-81B5-949736E544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226"/>
          <a:stretch/>
        </p:blipFill>
        <p:spPr>
          <a:xfrm>
            <a:off x="1" y="1019247"/>
            <a:ext cx="13257212" cy="888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1557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2CB0AF0-3DA7-EA4D-8E66-3286ED6D75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566955"/>
            <a:ext cx="13257213" cy="9365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2321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008466" y="-3864944"/>
            <a:ext cx="12108868" cy="1135615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66445" y="-3495328"/>
            <a:ext cx="10799802" cy="431992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0631" y="1135257"/>
            <a:ext cx="12010689" cy="461446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13718" y="6832840"/>
            <a:ext cx="10505261" cy="5498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500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209007" y="897130"/>
            <a:ext cx="17675225" cy="8148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679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98544" y="-3864944"/>
            <a:ext cx="15523590" cy="14558610"/>
          </a:xfrm>
          <a:prstGeom prst="rect">
            <a:avLst/>
          </a:prstGeom>
        </p:spPr>
      </p:pic>
      <p:sp>
        <p:nvSpPr>
          <p:cNvPr id="7" name="Rounded Rectangle 6"/>
          <p:cNvSpPr/>
          <p:nvPr/>
        </p:nvSpPr>
        <p:spPr>
          <a:xfrm>
            <a:off x="211665" y="11108637"/>
            <a:ext cx="12449168" cy="1210335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62531" tIns="81265" rIns="162531" bIns="8126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200"/>
          </a:p>
        </p:txBody>
      </p:sp>
      <p:sp>
        <p:nvSpPr>
          <p:cNvPr id="9" name="Oval 8"/>
          <p:cNvSpPr/>
          <p:nvPr/>
        </p:nvSpPr>
        <p:spPr>
          <a:xfrm>
            <a:off x="-3323058" y="11212380"/>
            <a:ext cx="1002849" cy="1002849"/>
          </a:xfrm>
          <a:prstGeom prst="ellipse">
            <a:avLst/>
          </a:prstGeom>
          <a:noFill/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62531" tIns="81265" rIns="162531" bIns="8126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4977" dirty="0">
                <a:solidFill>
                  <a:schemeClr val="accent1">
                    <a:lumMod val="75000"/>
                  </a:schemeClr>
                </a:solidFill>
              </a:rPr>
              <a:t>A</a:t>
            </a:r>
          </a:p>
        </p:txBody>
      </p:sp>
      <p:sp>
        <p:nvSpPr>
          <p:cNvPr id="10" name="Oval 9"/>
          <p:cNvSpPr/>
          <p:nvPr/>
        </p:nvSpPr>
        <p:spPr>
          <a:xfrm>
            <a:off x="15197033" y="11212380"/>
            <a:ext cx="1002849" cy="1002849"/>
          </a:xfrm>
          <a:prstGeom prst="ellipse">
            <a:avLst/>
          </a:prstGeom>
          <a:noFill/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62531" tIns="81265" rIns="162531" bIns="8126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4977" dirty="0">
                <a:solidFill>
                  <a:schemeClr val="accent1">
                    <a:lumMod val="75000"/>
                  </a:schemeClr>
                </a:solidFill>
              </a:rPr>
              <a:t>B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211665" y="10693665"/>
            <a:ext cx="12449168" cy="0"/>
          </a:xfrm>
          <a:prstGeom prst="straightConnector1">
            <a:avLst/>
          </a:prstGeom>
          <a:ln w="38100">
            <a:solidFill>
              <a:schemeClr val="accent1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-3716603" y="12901087"/>
            <a:ext cx="3146873" cy="0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3358547" y="12901087"/>
            <a:ext cx="9302295" cy="0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Diamond 16"/>
          <p:cNvSpPr/>
          <p:nvPr/>
        </p:nvSpPr>
        <p:spPr>
          <a:xfrm>
            <a:off x="-984703" y="11347824"/>
            <a:ext cx="760782" cy="760782"/>
          </a:xfrm>
          <a:prstGeom prst="diamond">
            <a:avLst/>
          </a:prstGeom>
          <a:solidFill>
            <a:srgbClr val="FFC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62531" tIns="81265" rIns="162531" bIns="8126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200"/>
          </a:p>
        </p:txBody>
      </p:sp>
      <p:sp>
        <p:nvSpPr>
          <p:cNvPr id="18" name="TextBox 17"/>
          <p:cNvSpPr txBox="1"/>
          <p:nvPr/>
        </p:nvSpPr>
        <p:spPr>
          <a:xfrm>
            <a:off x="4890455" y="9763663"/>
            <a:ext cx="3193503" cy="858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977"/>
              <a:t>L = 140 mm</a:t>
            </a:r>
            <a:endParaRPr lang="en-US" sz="4977" dirty="0"/>
          </a:p>
        </p:txBody>
      </p:sp>
      <p:sp>
        <p:nvSpPr>
          <p:cNvPr id="19" name="TextBox 18"/>
          <p:cNvSpPr txBox="1"/>
          <p:nvPr/>
        </p:nvSpPr>
        <p:spPr>
          <a:xfrm>
            <a:off x="-603092" y="12797345"/>
            <a:ext cx="460382" cy="858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977"/>
              <a:t>x</a:t>
            </a:r>
            <a:endParaRPr lang="en-US" sz="4977" dirty="0"/>
          </a:p>
        </p:txBody>
      </p:sp>
      <p:sp>
        <p:nvSpPr>
          <p:cNvPr id="20" name="TextBox 19"/>
          <p:cNvSpPr txBox="1"/>
          <p:nvPr/>
        </p:nvSpPr>
        <p:spPr>
          <a:xfrm>
            <a:off x="7329863" y="12797342"/>
            <a:ext cx="1212191" cy="858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977" dirty="0"/>
              <a:t>L - x</a:t>
            </a:r>
          </a:p>
        </p:txBody>
      </p:sp>
    </p:spTree>
    <p:extLst>
      <p:ext uri="{BB962C8B-B14F-4D97-AF65-F5344CB8AC3E}">
        <p14:creationId xmlns:p14="http://schemas.microsoft.com/office/powerpoint/2010/main" val="7672935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Rectangle 107"/>
          <p:cNvSpPr/>
          <p:nvPr/>
        </p:nvSpPr>
        <p:spPr>
          <a:xfrm>
            <a:off x="-273057" y="4882208"/>
            <a:ext cx="4336374" cy="4396902"/>
          </a:xfrm>
          <a:prstGeom prst="rect">
            <a:avLst/>
          </a:prstGeom>
          <a:solidFill>
            <a:schemeClr val="accent1">
              <a:lumMod val="60000"/>
              <a:lumOff val="40000"/>
              <a:alpha val="72000"/>
            </a:schemeClr>
          </a:solidFill>
          <a:ln>
            <a:solidFill>
              <a:schemeClr val="bg2"/>
            </a:solidFill>
          </a:ln>
          <a:effectLst>
            <a:softEdge rad="1041400"/>
          </a:effectLst>
          <a:scene3d>
            <a:camera prst="isometricLeftDown"/>
            <a:lightRig rig="soft" dir="t"/>
          </a:scene3d>
          <a:sp3d extrusionH="3175000" contourW="31750" prstMaterial="plastic">
            <a:extrusionClr>
              <a:schemeClr val="accent1">
                <a:lumMod val="60000"/>
                <a:lumOff val="40000"/>
              </a:schemeClr>
            </a:extrusionClr>
            <a:contourClr>
              <a:schemeClr val="accent1">
                <a:lumMod val="50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09" name="Straight Connector 108"/>
          <p:cNvCxnSpPr/>
          <p:nvPr/>
        </p:nvCxnSpPr>
        <p:spPr>
          <a:xfrm>
            <a:off x="1873650" y="5247929"/>
            <a:ext cx="0" cy="362712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>
            <a:off x="360970" y="6203291"/>
            <a:ext cx="3067118" cy="1758077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4" name="TextBox 1083"/>
          <p:cNvSpPr txBox="1"/>
          <p:nvPr/>
        </p:nvSpPr>
        <p:spPr>
          <a:xfrm>
            <a:off x="854706" y="5362136"/>
            <a:ext cx="51809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Charter" charset="0"/>
                <a:ea typeface="Charter" charset="0"/>
                <a:cs typeface="Charter" charset="0"/>
              </a:rPr>
              <a:t>A</a:t>
            </a:r>
          </a:p>
        </p:txBody>
      </p:sp>
      <p:sp>
        <p:nvSpPr>
          <p:cNvPr id="125" name="TextBox 124"/>
          <p:cNvSpPr txBox="1"/>
          <p:nvPr/>
        </p:nvSpPr>
        <p:spPr>
          <a:xfrm>
            <a:off x="2443596" y="6235422"/>
            <a:ext cx="5068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Charter" charset="0"/>
                <a:ea typeface="Charter" charset="0"/>
                <a:cs typeface="Charter" charset="0"/>
              </a:rPr>
              <a:t>B</a:t>
            </a:r>
          </a:p>
        </p:txBody>
      </p:sp>
      <p:sp>
        <p:nvSpPr>
          <p:cNvPr id="126" name="TextBox 125"/>
          <p:cNvSpPr txBox="1"/>
          <p:nvPr/>
        </p:nvSpPr>
        <p:spPr>
          <a:xfrm>
            <a:off x="838134" y="7185434"/>
            <a:ext cx="51167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chemeClr val="accent1">
                    <a:lumMod val="50000"/>
                  </a:schemeClr>
                </a:solidFill>
                <a:latin typeface="Charter" charset="0"/>
                <a:ea typeface="Charter" charset="0"/>
                <a:cs typeface="Charter" charset="0"/>
              </a:rPr>
              <a:t>C</a:t>
            </a:r>
          </a:p>
        </p:txBody>
      </p:sp>
      <p:sp>
        <p:nvSpPr>
          <p:cNvPr id="127" name="TextBox 126"/>
          <p:cNvSpPr txBox="1"/>
          <p:nvPr/>
        </p:nvSpPr>
        <p:spPr>
          <a:xfrm>
            <a:off x="2439027" y="8016613"/>
            <a:ext cx="55175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chemeClr val="accent1">
                    <a:lumMod val="50000"/>
                  </a:schemeClr>
                </a:solidFill>
                <a:latin typeface="Charter" charset="0"/>
                <a:ea typeface="Charter" charset="0"/>
                <a:cs typeface="Charter" charset="0"/>
              </a:rPr>
              <a:t>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85" name="TextBox 1084"/>
              <p:cNvSpPr txBox="1"/>
              <p:nvPr/>
            </p:nvSpPr>
            <p:spPr>
              <a:xfrm>
                <a:off x="8128113" y="7017886"/>
                <a:ext cx="5282085" cy="28151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3600" b="1">
                          <a:latin typeface="Cambria Math" charset="0"/>
                          <a:ea typeface="Charter" charset="0"/>
                          <a:cs typeface="Charter" charset="0"/>
                        </a:rPr>
                        <m:t>𝐗</m:t>
                      </m:r>
                      <m:r>
                        <a:rPr lang="it-IT" sz="3600" b="1">
                          <a:latin typeface="Cambria Math" charset="0"/>
                          <a:ea typeface="Charter" charset="0"/>
                          <a:cs typeface="Charter" charset="0"/>
                        </a:rPr>
                        <m:t>=</m:t>
                      </m:r>
                      <m:f>
                        <m:fPr>
                          <m:ctrlPr>
                            <a:rPr lang="bg-BG" sz="3600" b="1" i="1">
                              <a:latin typeface="Cambria Math" panose="02040503050406030204" pitchFamily="18" charset="0"/>
                              <a:ea typeface="Charter" charset="0"/>
                              <a:cs typeface="Charter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it-IT" sz="3600" b="1" i="1">
                                  <a:latin typeface="Cambria Math" panose="02040503050406030204" pitchFamily="18" charset="0"/>
                                  <a:ea typeface="Charter" charset="0"/>
                                  <a:cs typeface="Charter" charset="0"/>
                                </a:rPr>
                              </m:ctrlPr>
                            </m:dPr>
                            <m:e>
                              <m:r>
                                <a:rPr lang="it-IT" sz="3600" b="1">
                                  <a:latin typeface="Cambria Math" charset="0"/>
                                  <a:ea typeface="Charter" charset="0"/>
                                  <a:cs typeface="Charter" charset="0"/>
                                </a:rPr>
                                <m:t>𝐁</m:t>
                              </m:r>
                              <m:r>
                                <a:rPr lang="it-IT" sz="3600" b="1">
                                  <a:latin typeface="Cambria Math" charset="0"/>
                                  <a:ea typeface="Charter" charset="0"/>
                                  <a:cs typeface="Charter" charset="0"/>
                                </a:rPr>
                                <m:t>+</m:t>
                              </m:r>
                              <m:r>
                                <a:rPr lang="it-IT" sz="3600" b="1">
                                  <a:latin typeface="Cambria Math" charset="0"/>
                                  <a:ea typeface="Charter" charset="0"/>
                                  <a:cs typeface="Charter" charset="0"/>
                                </a:rPr>
                                <m:t>𝐃</m:t>
                              </m:r>
                            </m:e>
                          </m:d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−(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𝐀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𝐂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)</m:t>
                          </m:r>
                        </m:num>
                        <m:den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𝐀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𝐁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𝐂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𝐃</m:t>
                          </m:r>
                        </m:den>
                      </m:f>
                    </m:oMath>
                  </m:oMathPara>
                </a14:m>
                <a:endParaRPr lang="en-US" sz="3600" b="1" dirty="0">
                  <a:latin typeface="Charter" charset="0"/>
                  <a:ea typeface="Charter" charset="0"/>
                  <a:cs typeface="Charter" charset="0"/>
                </a:endParaRPr>
              </a:p>
              <a:p>
                <a:endParaRPr lang="en-US" sz="3600" b="1" dirty="0">
                  <a:latin typeface="Charter" charset="0"/>
                  <a:ea typeface="Charter" charset="0"/>
                  <a:cs typeface="Charter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3600" b="1">
                          <a:latin typeface="Cambria Math" charset="0"/>
                          <a:ea typeface="Charter" charset="0"/>
                          <a:cs typeface="Charter" charset="0"/>
                        </a:rPr>
                        <m:t>𝐘</m:t>
                      </m:r>
                      <m:r>
                        <a:rPr lang="it-IT" sz="3600" b="1">
                          <a:latin typeface="Cambria Math" charset="0"/>
                          <a:ea typeface="Charter" charset="0"/>
                          <a:cs typeface="Charter" charset="0"/>
                        </a:rPr>
                        <m:t>=</m:t>
                      </m:r>
                      <m:f>
                        <m:fPr>
                          <m:ctrlPr>
                            <a:rPr lang="bg-BG" sz="3600" b="1" i="1">
                              <a:latin typeface="Cambria Math" panose="02040503050406030204" pitchFamily="18" charset="0"/>
                              <a:ea typeface="Charter" charset="0"/>
                              <a:cs typeface="Charter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it-IT" sz="3600" b="1" i="1">
                                  <a:latin typeface="Cambria Math" panose="02040503050406030204" pitchFamily="18" charset="0"/>
                                  <a:ea typeface="Charter" charset="0"/>
                                  <a:cs typeface="Charter" charset="0"/>
                                </a:rPr>
                              </m:ctrlPr>
                            </m:dPr>
                            <m:e>
                              <m:r>
                                <a:rPr lang="it-IT" sz="3600" b="1">
                                  <a:latin typeface="Cambria Math" charset="0"/>
                                  <a:ea typeface="Charter" charset="0"/>
                                  <a:cs typeface="Charter" charset="0"/>
                                </a:rPr>
                                <m:t>𝐀</m:t>
                              </m:r>
                              <m:r>
                                <a:rPr lang="it-IT" sz="3600" b="1">
                                  <a:latin typeface="Cambria Math" charset="0"/>
                                  <a:ea typeface="Charter" charset="0"/>
                                  <a:cs typeface="Charter" charset="0"/>
                                </a:rPr>
                                <m:t>+</m:t>
                              </m:r>
                              <m:r>
                                <a:rPr lang="it-IT" sz="3600" b="1">
                                  <a:latin typeface="Cambria Math" charset="0"/>
                                  <a:ea typeface="Charter" charset="0"/>
                                  <a:cs typeface="Charter" charset="0"/>
                                </a:rPr>
                                <m:t>𝐁</m:t>
                              </m:r>
                            </m:e>
                          </m:d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−(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𝐂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𝐃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)</m:t>
                          </m:r>
                        </m:num>
                        <m:den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𝐀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𝐁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𝐂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𝐃</m:t>
                          </m:r>
                        </m:den>
                      </m:f>
                    </m:oMath>
                  </m:oMathPara>
                </a14:m>
                <a:endParaRPr lang="en-US" sz="3600" b="1" dirty="0">
                  <a:latin typeface="Charter" charset="0"/>
                  <a:ea typeface="Charter" charset="0"/>
                  <a:cs typeface="Charter" charset="0"/>
                </a:endParaRPr>
              </a:p>
            </p:txBody>
          </p:sp>
        </mc:Choice>
        <mc:Fallback xmlns="">
          <p:sp>
            <p:nvSpPr>
              <p:cNvPr id="1085" name="TextBox 108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28113" y="7017886"/>
                <a:ext cx="5282085" cy="2815130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87" name="Straight Arrow Connector 1086"/>
          <p:cNvCxnSpPr/>
          <p:nvPr/>
        </p:nvCxnSpPr>
        <p:spPr>
          <a:xfrm flipV="1">
            <a:off x="2167633" y="663241"/>
            <a:ext cx="0" cy="1226958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30"/>
          <p:cNvCxnSpPr/>
          <p:nvPr/>
        </p:nvCxnSpPr>
        <p:spPr>
          <a:xfrm>
            <a:off x="2168433" y="1870321"/>
            <a:ext cx="938050" cy="555486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5559807" y="2084111"/>
            <a:ext cx="4336374" cy="4396902"/>
          </a:xfrm>
          <a:prstGeom prst="rect">
            <a:avLst/>
          </a:prstGeom>
          <a:solidFill>
            <a:srgbClr val="FFC000"/>
          </a:solidFill>
          <a:ln>
            <a:solidFill>
              <a:schemeClr val="bg2"/>
            </a:solidFill>
          </a:ln>
          <a:scene3d>
            <a:camera prst="isometricLeftDown"/>
            <a:lightRig rig="soft" dir="t"/>
          </a:scene3d>
          <a:sp3d extrusionH="3175000" contourW="31750" prstMaterial="plastic">
            <a:extrusionClr>
              <a:srgbClr val="FFC000"/>
            </a:extrusionClr>
            <a:contourClr>
              <a:schemeClr val="tx1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6495285" y="1729368"/>
            <a:ext cx="0" cy="362712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6895688" y="1960921"/>
            <a:ext cx="0" cy="362712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7281768" y="2185900"/>
            <a:ext cx="0" cy="362712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7667848" y="2420850"/>
            <a:ext cx="0" cy="362712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8053928" y="2624050"/>
            <a:ext cx="0" cy="362712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8459058" y="2870430"/>
            <a:ext cx="0" cy="362712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8861013" y="3079980"/>
            <a:ext cx="0" cy="362712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671023" y="1623290"/>
            <a:ext cx="1270000" cy="81788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H="1">
            <a:off x="8031706" y="1783310"/>
            <a:ext cx="1408101" cy="87376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8475727" y="1900150"/>
            <a:ext cx="1584960" cy="99060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H="1">
            <a:off x="8861819" y="1987604"/>
            <a:ext cx="1806533" cy="1106359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 flipH="1">
            <a:off x="6497290" y="647403"/>
            <a:ext cx="1806533" cy="1106359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 flipH="1">
            <a:off x="6875656" y="1006070"/>
            <a:ext cx="1584960" cy="99060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/>
        </p:nvCxnSpPr>
        <p:spPr>
          <a:xfrm flipH="1">
            <a:off x="7259577" y="1346430"/>
            <a:ext cx="1408101" cy="87376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>
            <a:off x="6199025" y="2057245"/>
            <a:ext cx="3067118" cy="175807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>
          <a:xfrm>
            <a:off x="6198456" y="2507484"/>
            <a:ext cx="3067118" cy="175807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/>
          <p:nvPr/>
        </p:nvCxnSpPr>
        <p:spPr>
          <a:xfrm>
            <a:off x="6207334" y="2945023"/>
            <a:ext cx="3067118" cy="175807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/>
          <p:cNvCxnSpPr/>
          <p:nvPr/>
        </p:nvCxnSpPr>
        <p:spPr>
          <a:xfrm>
            <a:off x="6197237" y="3395262"/>
            <a:ext cx="3067118" cy="175807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/>
          <p:cNvCxnSpPr/>
          <p:nvPr/>
        </p:nvCxnSpPr>
        <p:spPr>
          <a:xfrm>
            <a:off x="6198766" y="3845501"/>
            <a:ext cx="3067118" cy="175807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/>
          <p:cNvCxnSpPr/>
          <p:nvPr/>
        </p:nvCxnSpPr>
        <p:spPr>
          <a:xfrm>
            <a:off x="6198077" y="4314790"/>
            <a:ext cx="3067118" cy="175807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>
            <a:off x="6200295" y="4745979"/>
            <a:ext cx="3067118" cy="175807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/>
          <p:nvPr/>
        </p:nvCxnSpPr>
        <p:spPr>
          <a:xfrm flipH="1">
            <a:off x="9269829" y="2754966"/>
            <a:ext cx="1866616" cy="1080375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 flipH="1">
            <a:off x="9274959" y="3362844"/>
            <a:ext cx="1606742" cy="92334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 flipH="1">
            <a:off x="9284298" y="3867530"/>
            <a:ext cx="1484858" cy="860311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/>
          <p:cNvCxnSpPr/>
          <p:nvPr/>
        </p:nvCxnSpPr>
        <p:spPr>
          <a:xfrm flipH="1">
            <a:off x="9288226" y="4370011"/>
            <a:ext cx="1331935" cy="790633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 flipH="1">
            <a:off x="9284298" y="4770507"/>
            <a:ext cx="1484858" cy="860311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/>
          <p:nvPr/>
        </p:nvCxnSpPr>
        <p:spPr>
          <a:xfrm flipH="1">
            <a:off x="9257316" y="5177516"/>
            <a:ext cx="1606742" cy="92334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 flipH="1">
            <a:off x="9283650" y="5449817"/>
            <a:ext cx="1866616" cy="1080375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5" name="Straight Arrow Connector 1074"/>
          <p:cNvCxnSpPr/>
          <p:nvPr/>
        </p:nvCxnSpPr>
        <p:spPr>
          <a:xfrm>
            <a:off x="5990874" y="5454124"/>
            <a:ext cx="3124265" cy="1765144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0" name="Straight Arrow Connector 1079"/>
          <p:cNvCxnSpPr/>
          <p:nvPr/>
        </p:nvCxnSpPr>
        <p:spPr>
          <a:xfrm>
            <a:off x="5898274" y="1595295"/>
            <a:ext cx="0" cy="3605367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2" name="Straight Arrow Connector 1081"/>
          <p:cNvCxnSpPr/>
          <p:nvPr/>
        </p:nvCxnSpPr>
        <p:spPr>
          <a:xfrm flipV="1">
            <a:off x="6032496" y="59634"/>
            <a:ext cx="2173536" cy="1283412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3" name="TextBox 1082"/>
          <p:cNvSpPr txBox="1"/>
          <p:nvPr/>
        </p:nvSpPr>
        <p:spPr>
          <a:xfrm rot="1812978">
            <a:off x="6604988" y="6246465"/>
            <a:ext cx="11817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harter" charset="0"/>
                <a:ea typeface="Charter" charset="0"/>
                <a:cs typeface="Charter" charset="0"/>
              </a:rPr>
              <a:t>38 mm</a:t>
            </a:r>
          </a:p>
        </p:txBody>
      </p:sp>
      <p:sp>
        <p:nvSpPr>
          <p:cNvPr id="122" name="TextBox 121"/>
          <p:cNvSpPr txBox="1"/>
          <p:nvPr/>
        </p:nvSpPr>
        <p:spPr>
          <a:xfrm>
            <a:off x="4659515" y="3093963"/>
            <a:ext cx="11817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latin typeface="Charter" charset="0"/>
                <a:ea typeface="Charter" charset="0"/>
                <a:cs typeface="Charter" charset="0"/>
              </a:rPr>
              <a:t>35 mm</a:t>
            </a:r>
          </a:p>
        </p:txBody>
      </p:sp>
      <p:sp>
        <p:nvSpPr>
          <p:cNvPr id="123" name="TextBox 122"/>
          <p:cNvSpPr txBox="1"/>
          <p:nvPr/>
        </p:nvSpPr>
        <p:spPr>
          <a:xfrm rot="19769942">
            <a:off x="6405005" y="193854"/>
            <a:ext cx="11817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latin typeface="Charter" charset="0"/>
                <a:ea typeface="Charter" charset="0"/>
                <a:cs typeface="Charter" charset="0"/>
              </a:rPr>
              <a:t>30 mm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2638448" y="2264520"/>
            <a:ext cx="4171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Charter Roman" charset="0"/>
                <a:ea typeface="Charter Roman" charset="0"/>
                <a:cs typeface="Charter Roman" charset="0"/>
              </a:rPr>
              <a:t>x</a:t>
            </a:r>
          </a:p>
        </p:txBody>
      </p:sp>
      <p:sp>
        <p:nvSpPr>
          <p:cNvPr id="134" name="TextBox 133"/>
          <p:cNvSpPr txBox="1"/>
          <p:nvPr/>
        </p:nvSpPr>
        <p:spPr>
          <a:xfrm>
            <a:off x="1688182" y="340088"/>
            <a:ext cx="4138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Charter Roman" charset="0"/>
                <a:ea typeface="Charter Roman" charset="0"/>
                <a:cs typeface="Charter Roman" charset="0"/>
              </a:rPr>
              <a:t>y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 rot="10800000" flipV="1">
            <a:off x="11285869" y="424686"/>
            <a:ext cx="1331844" cy="787022"/>
          </a:xfrm>
          <a:prstGeom prst="straightConnector1">
            <a:avLst/>
          </a:prstGeom>
          <a:ln w="76200">
            <a:solidFill>
              <a:srgbClr val="C00000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2101520" y="647403"/>
            <a:ext cx="715617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400" b="1">
                <a:solidFill>
                  <a:srgbClr val="C00000"/>
                </a:solidFill>
                <a:latin typeface="Symbol" charset="2"/>
                <a:ea typeface="Symbol" charset="2"/>
                <a:cs typeface="Symbol" charset="2"/>
              </a:rPr>
              <a:t>g</a:t>
            </a:r>
          </a:p>
        </p:txBody>
      </p:sp>
    </p:spTree>
    <p:extLst>
      <p:ext uri="{BB962C8B-B14F-4D97-AF65-F5344CB8AC3E}">
        <p14:creationId xmlns:p14="http://schemas.microsoft.com/office/powerpoint/2010/main" val="15690516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599" y="1136009"/>
            <a:ext cx="12052012" cy="740743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600" y="982080"/>
            <a:ext cx="12052012" cy="4328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2466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389" r="43655"/>
          <a:stretch/>
        </p:blipFill>
        <p:spPr>
          <a:xfrm>
            <a:off x="10136596" y="152399"/>
            <a:ext cx="787401" cy="961119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99" b="5476"/>
          <a:stretch/>
        </p:blipFill>
        <p:spPr>
          <a:xfrm>
            <a:off x="2120587" y="152402"/>
            <a:ext cx="8016009" cy="961118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618080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" t="42516" r="6915" b="38671"/>
          <a:stretch/>
        </p:blipFill>
        <p:spPr>
          <a:xfrm rot="16200000">
            <a:off x="5591469" y="4203993"/>
            <a:ext cx="9942513" cy="153453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03" t="12262" r="9053" b="13141"/>
          <a:stretch/>
        </p:blipFill>
        <p:spPr>
          <a:xfrm>
            <a:off x="1964022" y="-1"/>
            <a:ext cx="7831434" cy="9942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7680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Group 65"/>
          <p:cNvGrpSpPr/>
          <p:nvPr/>
        </p:nvGrpSpPr>
        <p:grpSpPr>
          <a:xfrm>
            <a:off x="3201890" y="190500"/>
            <a:ext cx="8932960" cy="8896350"/>
            <a:chOff x="3390900" y="361950"/>
            <a:chExt cx="9296400" cy="9258300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86000">
                <a:srgbClr val="92D050"/>
              </a:gs>
              <a:gs pos="100000">
                <a:srgbClr val="92D050"/>
              </a:gs>
              <a:gs pos="100000">
                <a:srgbClr val="92D050"/>
              </a:gs>
            </a:gsLst>
            <a:path path="circle">
              <a:fillToRect r="100000" b="100000"/>
            </a:path>
          </a:gradFill>
        </p:grpSpPr>
        <p:sp>
          <p:nvSpPr>
            <p:cNvPr id="37" name="Rectangle 36"/>
            <p:cNvSpPr/>
            <p:nvPr/>
          </p:nvSpPr>
          <p:spPr>
            <a:xfrm>
              <a:off x="3390900" y="361950"/>
              <a:ext cx="9296400" cy="9258300"/>
            </a:xfrm>
            <a:prstGeom prst="rect">
              <a:avLst/>
            </a:prstGeom>
            <a:grpFill/>
            <a:ln>
              <a:noFill/>
            </a:ln>
            <a:scene3d>
              <a:camera prst="orthographicFront"/>
              <a:lightRig rig="chilly" dir="t"/>
            </a:scene3d>
            <a:sp3d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" name="Straight Connector 41"/>
            <p:cNvCxnSpPr/>
            <p:nvPr/>
          </p:nvCxnSpPr>
          <p:spPr>
            <a:xfrm>
              <a:off x="10828020" y="400050"/>
              <a:ext cx="0" cy="9182100"/>
            </a:xfrm>
            <a:prstGeom prst="line">
              <a:avLst/>
            </a:prstGeom>
            <a:grpFill/>
            <a:ln w="28575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8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  <a:scene3d>
              <a:camera prst="orthographicFront"/>
              <a:lightRig rig="threePt" dir="t"/>
            </a:scene3d>
            <a:sp3d>
              <a:bevelB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>
              <a:off x="8968740" y="400050"/>
              <a:ext cx="0" cy="9182100"/>
            </a:xfrm>
            <a:prstGeom prst="line">
              <a:avLst/>
            </a:prstGeom>
            <a:grpFill/>
            <a:ln w="28575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3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  <a:scene3d>
              <a:camera prst="orthographicFront"/>
              <a:lightRig rig="threePt" dir="t"/>
            </a:scene3d>
            <a:sp3d>
              <a:bevelB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/>
          </p:nvCxnSpPr>
          <p:spPr>
            <a:xfrm>
              <a:off x="7109460" y="400050"/>
              <a:ext cx="0" cy="9182100"/>
            </a:xfrm>
            <a:prstGeom prst="line">
              <a:avLst/>
            </a:prstGeom>
            <a:grpFill/>
            <a:ln w="28575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4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  <a:scene3d>
              <a:camera prst="orthographicFront"/>
              <a:lightRig rig="threePt" dir="t"/>
            </a:scene3d>
            <a:sp3d>
              <a:bevelB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/>
          </p:nvCxnSpPr>
          <p:spPr>
            <a:xfrm>
              <a:off x="4324350" y="2173287"/>
              <a:ext cx="8286750" cy="0"/>
            </a:xfrm>
            <a:prstGeom prst="line">
              <a:avLst/>
            </a:prstGeom>
            <a:grpFill/>
            <a:ln w="28575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37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</a:gsLst>
                <a:lin ang="0" scaled="1"/>
                <a:tileRect/>
              </a:gradFill>
            </a:ln>
            <a:scene3d>
              <a:camera prst="orthographicFront"/>
              <a:lightRig rig="threePt" dir="t"/>
            </a:scene3d>
            <a:sp3d>
              <a:bevelB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/>
          </p:nvCxnSpPr>
          <p:spPr>
            <a:xfrm>
              <a:off x="4324350" y="3984624"/>
              <a:ext cx="8286750" cy="0"/>
            </a:xfrm>
            <a:prstGeom prst="line">
              <a:avLst/>
            </a:prstGeom>
            <a:grpFill/>
            <a:ln w="28575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29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</a:gsLst>
                <a:lin ang="0" scaled="1"/>
                <a:tileRect/>
              </a:gradFill>
            </a:ln>
            <a:scene3d>
              <a:camera prst="orthographicFront"/>
              <a:lightRig rig="threePt" dir="t"/>
            </a:scene3d>
            <a:sp3d>
              <a:bevelB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/>
          </p:nvCxnSpPr>
          <p:spPr>
            <a:xfrm>
              <a:off x="4324350" y="5795961"/>
              <a:ext cx="8286750" cy="0"/>
            </a:xfrm>
            <a:prstGeom prst="line">
              <a:avLst/>
            </a:prstGeom>
            <a:grpFill/>
            <a:ln w="28575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24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</a:gsLst>
                <a:lin ang="0" scaled="1"/>
                <a:tileRect/>
              </a:gradFill>
            </a:ln>
            <a:scene3d>
              <a:camera prst="orthographicFront"/>
              <a:lightRig rig="threePt" dir="t"/>
            </a:scene3d>
            <a:sp3d>
              <a:bevelB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/>
          </p:nvCxnSpPr>
          <p:spPr>
            <a:xfrm>
              <a:off x="4324350" y="7607300"/>
              <a:ext cx="8286750" cy="0"/>
            </a:xfrm>
            <a:prstGeom prst="line">
              <a:avLst/>
            </a:prstGeom>
            <a:grpFill/>
            <a:ln w="28575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4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</a:gsLst>
                <a:lin ang="0" scaled="1"/>
                <a:tileRect/>
              </a:gradFill>
            </a:ln>
            <a:scene3d>
              <a:camera prst="orthographicFront"/>
              <a:lightRig rig="threePt" dir="t"/>
            </a:scene3d>
            <a:sp3d>
              <a:bevelB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>
              <a:off x="5250180" y="400050"/>
              <a:ext cx="0" cy="9182100"/>
            </a:xfrm>
            <a:prstGeom prst="line">
              <a:avLst/>
            </a:prstGeom>
            <a:grpFill/>
            <a:ln w="28575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66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  <a:scene3d>
              <a:camera prst="orthographicFront"/>
              <a:lightRig rig="threePt" dir="t"/>
            </a:scene3d>
            <a:sp3d>
              <a:bevelB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7" name="Straight Arrow Connector 66"/>
          <p:cNvCxnSpPr/>
          <p:nvPr/>
        </p:nvCxnSpPr>
        <p:spPr>
          <a:xfrm flipH="1">
            <a:off x="4989229" y="96202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>
          <a:xfrm>
            <a:off x="4989229" y="94297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>
          <a:xfrm flipH="1">
            <a:off x="4989229" y="92392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/>
          <p:nvPr/>
        </p:nvCxnSpPr>
        <p:spPr>
          <a:xfrm>
            <a:off x="4989229" y="90487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 flipH="1">
            <a:off x="4989229" y="88582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/>
          <p:nvPr/>
        </p:nvCxnSpPr>
        <p:spPr>
          <a:xfrm>
            <a:off x="4989229" y="86677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/>
          <p:nvPr/>
        </p:nvCxnSpPr>
        <p:spPr>
          <a:xfrm flipH="1">
            <a:off x="4989229" y="84772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/>
          <p:nvPr/>
        </p:nvCxnSpPr>
        <p:spPr>
          <a:xfrm>
            <a:off x="4989229" y="82867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/>
          <p:nvPr/>
        </p:nvCxnSpPr>
        <p:spPr>
          <a:xfrm flipH="1">
            <a:off x="4989229" y="80962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/>
          <p:nvPr/>
        </p:nvCxnSpPr>
        <p:spPr>
          <a:xfrm>
            <a:off x="4989229" y="79057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/>
          <p:nvPr/>
        </p:nvCxnSpPr>
        <p:spPr>
          <a:xfrm flipH="1">
            <a:off x="4988482" y="76962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>
            <a:off x="4988482" y="75057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/>
          <p:nvPr/>
        </p:nvCxnSpPr>
        <p:spPr>
          <a:xfrm flipH="1">
            <a:off x="4988482" y="73152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>
            <a:off x="4988482" y="71247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/>
          <p:nvPr/>
        </p:nvCxnSpPr>
        <p:spPr>
          <a:xfrm flipH="1">
            <a:off x="4988482" y="69342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>
            <a:off x="4988482" y="67437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/>
          <p:nvPr/>
        </p:nvCxnSpPr>
        <p:spPr>
          <a:xfrm flipH="1">
            <a:off x="4988482" y="65532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/>
          <p:nvPr/>
        </p:nvCxnSpPr>
        <p:spPr>
          <a:xfrm>
            <a:off x="4988482" y="63627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/>
          <p:nvPr/>
        </p:nvCxnSpPr>
        <p:spPr>
          <a:xfrm flipH="1">
            <a:off x="4988482" y="61722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/>
          <p:nvPr/>
        </p:nvCxnSpPr>
        <p:spPr>
          <a:xfrm>
            <a:off x="4988482" y="59817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/>
          <p:cNvCxnSpPr/>
          <p:nvPr/>
        </p:nvCxnSpPr>
        <p:spPr>
          <a:xfrm flipH="1">
            <a:off x="4988482" y="25146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/>
          <p:cNvCxnSpPr/>
          <p:nvPr/>
        </p:nvCxnSpPr>
        <p:spPr>
          <a:xfrm>
            <a:off x="4988482" y="23241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/>
          <p:nvPr/>
        </p:nvCxnSpPr>
        <p:spPr>
          <a:xfrm flipH="1">
            <a:off x="4988482" y="21336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/>
          <p:nvPr/>
        </p:nvCxnSpPr>
        <p:spPr>
          <a:xfrm>
            <a:off x="4988482" y="19431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>
            <a:off x="12993401" y="21336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>
            <a:off x="4988482" y="23241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>
            <a:off x="4994578" y="194614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/>
          <p:nvPr/>
        </p:nvCxnSpPr>
        <p:spPr>
          <a:xfrm>
            <a:off x="4988482" y="3015996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/>
          <p:nvPr/>
        </p:nvCxnSpPr>
        <p:spPr>
          <a:xfrm>
            <a:off x="4994578" y="2638044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/>
          <p:cNvCxnSpPr/>
          <p:nvPr/>
        </p:nvCxnSpPr>
        <p:spPr>
          <a:xfrm>
            <a:off x="5001688" y="6362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>
            <a:off x="5006770" y="5981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>
            <a:off x="4998302" y="7124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>
            <a:off x="5005074" y="6743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/>
        </p:nvCxnSpPr>
        <p:spPr>
          <a:xfrm>
            <a:off x="4993223" y="7886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>
            <a:off x="4999995" y="7505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>
            <a:off x="4991530" y="8648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/>
        </p:nvCxnSpPr>
        <p:spPr>
          <a:xfrm>
            <a:off x="4996609" y="8267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>
            <a:off x="4994916" y="9410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/>
          <p:cNvCxnSpPr/>
          <p:nvPr/>
        </p:nvCxnSpPr>
        <p:spPr>
          <a:xfrm>
            <a:off x="5003381" y="9029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>
            <a:off x="12990496" y="6167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/>
          <p:cNvCxnSpPr/>
          <p:nvPr/>
        </p:nvCxnSpPr>
        <p:spPr>
          <a:xfrm>
            <a:off x="12995578" y="5786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/>
          <p:cNvCxnSpPr/>
          <p:nvPr/>
        </p:nvCxnSpPr>
        <p:spPr>
          <a:xfrm>
            <a:off x="12987110" y="6929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/>
          <p:cNvCxnSpPr/>
          <p:nvPr/>
        </p:nvCxnSpPr>
        <p:spPr>
          <a:xfrm>
            <a:off x="12993882" y="6548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/>
          <p:cNvCxnSpPr/>
          <p:nvPr/>
        </p:nvCxnSpPr>
        <p:spPr>
          <a:xfrm>
            <a:off x="12982031" y="7691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/>
          <p:cNvCxnSpPr/>
          <p:nvPr/>
        </p:nvCxnSpPr>
        <p:spPr>
          <a:xfrm>
            <a:off x="12988803" y="7310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/>
          <p:cNvCxnSpPr/>
          <p:nvPr/>
        </p:nvCxnSpPr>
        <p:spPr>
          <a:xfrm>
            <a:off x="12980338" y="8453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/>
          <p:cNvCxnSpPr/>
          <p:nvPr/>
        </p:nvCxnSpPr>
        <p:spPr>
          <a:xfrm>
            <a:off x="12985417" y="8072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/>
          <p:cNvCxnSpPr/>
          <p:nvPr/>
        </p:nvCxnSpPr>
        <p:spPr>
          <a:xfrm>
            <a:off x="12983724" y="9215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/>
          <p:cNvCxnSpPr/>
          <p:nvPr/>
        </p:nvCxnSpPr>
        <p:spPr>
          <a:xfrm>
            <a:off x="12992189" y="8834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/>
          <p:cNvCxnSpPr/>
          <p:nvPr/>
        </p:nvCxnSpPr>
        <p:spPr>
          <a:xfrm>
            <a:off x="12992788" y="546354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TextBox 125"/>
          <p:cNvSpPr txBox="1"/>
          <p:nvPr/>
        </p:nvSpPr>
        <p:spPr>
          <a:xfrm>
            <a:off x="198779" y="1073426"/>
            <a:ext cx="3128669" cy="64120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harter Roman" charset="0"/>
                <a:ea typeface="Charter Roman" charset="0"/>
                <a:cs typeface="Charter Roman" charset="0"/>
              </a:rPr>
              <a:t>800 </a:t>
            </a:r>
            <a:r>
              <a:rPr lang="en-US" sz="2800" dirty="0">
                <a:latin typeface="Symbol" charset="2"/>
                <a:ea typeface="Symbol" charset="2"/>
                <a:cs typeface="Symbol" charset="2"/>
              </a:rPr>
              <a:t>m</a:t>
            </a:r>
            <a:r>
              <a:rPr lang="en-US" sz="2800" dirty="0">
                <a:latin typeface="Charter Roman" charset="0"/>
                <a:ea typeface="Charter Roman" charset="0"/>
                <a:cs typeface="Charter Roman" charset="0"/>
              </a:rPr>
              <a:t>m steps</a:t>
            </a:r>
          </a:p>
          <a:p>
            <a:endParaRPr lang="en-US" sz="2800" dirty="0">
              <a:latin typeface="Charter Roman" charset="0"/>
              <a:ea typeface="Charter Roman" charset="0"/>
              <a:cs typeface="Charter Roman" charset="0"/>
            </a:endParaRPr>
          </a:p>
          <a:p>
            <a:r>
              <a:rPr lang="en-US" sz="2800" b="1" dirty="0">
                <a:latin typeface="Charter Roman" charset="0"/>
                <a:ea typeface="Charter Roman" charset="0"/>
                <a:cs typeface="Charter Roman" charset="0"/>
              </a:rPr>
              <a:t>Total area scanned per acquisition:</a:t>
            </a:r>
          </a:p>
          <a:p>
            <a:endParaRPr lang="en-US" sz="2800" b="1" dirty="0">
              <a:latin typeface="Charter Roman" charset="0"/>
              <a:ea typeface="Charter Roman" charset="0"/>
              <a:cs typeface="Charter Roman" charset="0"/>
            </a:endParaRPr>
          </a:p>
          <a:p>
            <a:r>
              <a:rPr lang="en-US" sz="2800" dirty="0">
                <a:latin typeface="Charter Roman" charset="0"/>
                <a:ea typeface="Charter Roman" charset="0"/>
                <a:cs typeface="Charter Roman" charset="0"/>
              </a:rPr>
              <a:t>29.6 x 29.6 mm</a:t>
            </a:r>
            <a:r>
              <a:rPr lang="en-US" sz="2800" baseline="30000" dirty="0">
                <a:latin typeface="Charter Roman" charset="0"/>
                <a:ea typeface="Charter Roman" charset="0"/>
                <a:cs typeface="Charter Roman" charset="0"/>
              </a:rPr>
              <a:t>2</a:t>
            </a:r>
          </a:p>
          <a:p>
            <a:endParaRPr lang="en-US" sz="2800" baseline="30000" dirty="0">
              <a:latin typeface="Charter Roman" charset="0"/>
              <a:ea typeface="Charter Roman" charset="0"/>
              <a:cs typeface="Charter Roman" charset="0"/>
            </a:endParaRPr>
          </a:p>
          <a:p>
            <a:r>
              <a:rPr lang="en-US" sz="2800" b="1" dirty="0">
                <a:latin typeface="Charter Roman" charset="0"/>
                <a:ea typeface="Charter Roman" charset="0"/>
                <a:cs typeface="Charter Roman" charset="0"/>
              </a:rPr>
              <a:t>Total number of points per acquisition:</a:t>
            </a:r>
          </a:p>
          <a:p>
            <a:endParaRPr lang="en-US" sz="2800" b="1" dirty="0">
              <a:latin typeface="Charter Roman" charset="0"/>
              <a:ea typeface="Charter Roman" charset="0"/>
              <a:cs typeface="Charter Roman" charset="0"/>
            </a:endParaRPr>
          </a:p>
          <a:p>
            <a:r>
              <a:rPr lang="en-US" sz="2800" dirty="0">
                <a:latin typeface="Charter Roman" charset="0"/>
                <a:ea typeface="Charter Roman" charset="0"/>
                <a:cs typeface="Charter Roman" charset="0"/>
              </a:rPr>
              <a:t>1369</a:t>
            </a:r>
          </a:p>
          <a:p>
            <a:r>
              <a:rPr lang="en-US" sz="2800" dirty="0">
                <a:latin typeface="Charter Roman" charset="0"/>
                <a:ea typeface="Charter Roman" charset="0"/>
                <a:cs typeface="Charter Roman" charset="0"/>
              </a:rPr>
              <a:t>(37 x 37 point matrix)</a:t>
            </a:r>
          </a:p>
        </p:txBody>
      </p:sp>
    </p:spTree>
    <p:extLst>
      <p:ext uri="{BB962C8B-B14F-4D97-AF65-F5344CB8AC3E}">
        <p14:creationId xmlns:p14="http://schemas.microsoft.com/office/powerpoint/2010/main" val="19986643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12422</TotalTime>
  <Words>71</Words>
  <Application>Microsoft Macintosh PowerPoint</Application>
  <PresentationFormat>Custom</PresentationFormat>
  <Paragraphs>39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Calibri</vt:lpstr>
      <vt:lpstr>Calibri Light</vt:lpstr>
      <vt:lpstr>Cambria Math</vt:lpstr>
      <vt:lpstr>Charter</vt:lpstr>
      <vt:lpstr>Charter Roman</vt:lpstr>
      <vt:lpstr>Symbol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42</cp:revision>
  <cp:lastPrinted>2018-07-03T08:13:11Z</cp:lastPrinted>
  <dcterms:created xsi:type="dcterms:W3CDTF">2018-05-24T07:30:31Z</dcterms:created>
  <dcterms:modified xsi:type="dcterms:W3CDTF">2018-07-03T09:25:57Z</dcterms:modified>
</cp:coreProperties>
</file>

<file path=docProps/thumbnail.jpeg>
</file>